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57" r:id="rId3"/>
    <p:sldId id="288" r:id="rId4"/>
    <p:sldId id="289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1F34-6D6B-4447-A8C2-F205F76D4465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7F650-6B6F-4C68-87B1-A4FD44CC8BE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BE60-7AC5-4FA5-82A6-7AD2B67AC532}" type="datetimeFigureOut">
              <a:rPr lang="el-GR" smtClean="0"/>
              <a:pPr/>
              <a:t>29/8/2014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94A6-D32C-4C9F-BDA4-102514D011B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915;&#921;&#913;%20&#917;&#928;&#921;&#931;&#933;&#925;&#913;&#915;&#937;&#915;&#919;\&#920;&#949;&#963;&#963;&#945;&#955;&#959;&#957;&#943;&#954;&#951;%20&#956;&#959;&#965;%20(%20&#935;&#961;&#953;&#963;&#964;&#953;&#945;&#957;&#953;&#954;&#942;%20&#917;&#955;&#960;&#943;&#962;%20)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εσσαλονίκη μου ( Χριστιανική Ελπίς 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480720" cy="486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1666" t="2222" r="1666" b="2222"/>
          <a:stretch>
            <a:fillRect/>
          </a:stretch>
        </p:blipFill>
        <p:spPr bwMode="auto">
          <a:xfrm>
            <a:off x="0" y="-260350"/>
            <a:ext cx="9601200" cy="711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WordArt 3"/>
          <p:cNvSpPr>
            <a:spLocks noChangeArrowheads="1" noChangeShapeType="1" noTextEdit="1"/>
          </p:cNvSpPr>
          <p:nvPr/>
        </p:nvSpPr>
        <p:spPr bwMode="auto">
          <a:xfrm>
            <a:off x="539552" y="332656"/>
            <a:ext cx="3429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Γυναίκες ηπειρώτισσες</a:t>
            </a:r>
          </a:p>
          <a:p>
            <a:pPr algn="ctr">
              <a:defRPr/>
            </a:pPr>
            <a:r>
              <a:rPr lang="el-G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μέσα στα χιόνια πάνε</a:t>
            </a:r>
          </a:p>
          <a:p>
            <a:pPr algn="ctr">
              <a:defRPr/>
            </a:pPr>
            <a:r>
              <a:rPr lang="el-G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κι οβίδες κουβαλάνε</a:t>
            </a:r>
          </a:p>
          <a:p>
            <a:pPr algn="ctr">
              <a:defRPr/>
            </a:pPr>
            <a:r>
              <a:rPr lang="el-G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Θεέ μου, τι τις πότισες</a:t>
            </a:r>
          </a:p>
          <a:p>
            <a:pPr algn="ctr">
              <a:defRPr/>
            </a:pPr>
            <a:r>
              <a:rPr lang="el-GR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και δεν αγκομαχάνε;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75" y="0"/>
            <a:ext cx="9972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WordArt 3"/>
          <p:cNvSpPr>
            <a:spLocks noChangeArrowheads="1" noChangeShapeType="1" noTextEdit="1"/>
          </p:cNvSpPr>
          <p:nvPr/>
        </p:nvSpPr>
        <p:spPr bwMode="auto">
          <a:xfrm>
            <a:off x="5292725" y="620713"/>
            <a:ext cx="358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l-GR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Γυναίκες ηπειρώτισσες</a:t>
            </a:r>
          </a:p>
          <a:p>
            <a:pPr algn="ctr">
              <a:defRPr/>
            </a:pPr>
            <a:r>
              <a:rPr lang="el-GR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ξαφνιάσματα της φύσης</a:t>
            </a:r>
          </a:p>
          <a:p>
            <a:pPr algn="ctr">
              <a:defRPr/>
            </a:pPr>
            <a:r>
              <a:rPr lang="el-GR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εχθρέ, γιατί δε ρώτησες</a:t>
            </a:r>
          </a:p>
          <a:p>
            <a:pPr algn="ctr">
              <a:defRPr/>
            </a:pPr>
            <a:r>
              <a:rPr lang="el-GR" sz="3600" kern="10" dirty="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ποιον πας να κατακτήσεις;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99992" y="2924944"/>
            <a:ext cx="4186808" cy="3201219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l-G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Γυναίκες ηπειρώτισσες</a:t>
            </a:r>
          </a:p>
          <a:p>
            <a:pPr algn="ctr">
              <a:buNone/>
              <a:defRPr/>
            </a:pPr>
            <a:r>
              <a:rPr lang="el-G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ξαφνιάσματα της φύσης</a:t>
            </a:r>
          </a:p>
          <a:p>
            <a:pPr algn="ctr">
              <a:buNone/>
              <a:defRPr/>
            </a:pPr>
            <a:r>
              <a:rPr lang="el-G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εχθρέ, γιατί δε ρώτησες</a:t>
            </a:r>
          </a:p>
          <a:p>
            <a:pPr algn="ctr">
              <a:buNone/>
              <a:defRPr/>
            </a:pPr>
            <a:r>
              <a:rPr lang="en-US" sz="2400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     </a:t>
            </a:r>
            <a:r>
              <a:rPr lang="el-GR" sz="2400" kern="1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ποιον </a:t>
            </a:r>
            <a:r>
              <a:rPr lang="el-GR" sz="24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Narrow"/>
              </a:rPr>
              <a:t>πας να κατακτήσεις</a:t>
            </a:r>
            <a:endParaRPr lang="el-GR" sz="2400"/>
          </a:p>
        </p:txBody>
      </p:sp>
      <p:pic>
        <p:nvPicPr>
          <p:cNvPr id="4" name="Picture 2" descr="Ο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44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Ορθογώνιο"/>
          <p:cNvSpPr/>
          <p:nvPr/>
        </p:nvSpPr>
        <p:spPr>
          <a:xfrm>
            <a:off x="4860032" y="404664"/>
            <a:ext cx="35283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24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Γυναίκες απ' τα σύνορα</a:t>
            </a:r>
          </a:p>
          <a:p>
            <a:pPr algn="ctr">
              <a:defRPr/>
            </a:pPr>
            <a:r>
              <a:rPr lang="el-GR" sz="24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κόρες, γριές, κυράδες,</a:t>
            </a:r>
          </a:p>
          <a:p>
            <a:pPr algn="ctr">
              <a:defRPr/>
            </a:pPr>
            <a:r>
              <a:rPr lang="el-GR" sz="24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φωτιά μες στους βοριάδες</a:t>
            </a:r>
          </a:p>
          <a:p>
            <a:pPr algn="ctr">
              <a:defRPr/>
            </a:pPr>
            <a:r>
              <a:rPr lang="el-GR" sz="24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εσείς θα είστε σίγουρα</a:t>
            </a:r>
          </a:p>
          <a:p>
            <a:pPr algn="ctr">
              <a:defRPr/>
            </a:pPr>
            <a:r>
              <a:rPr lang="el-GR" sz="24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της λευτεριάς μανάδες</a:t>
            </a:r>
            <a:r>
              <a:rPr lang="el-GR" sz="2800" kern="10">
                <a:ln w="9525">
                  <a:solidFill>
                    <a:prstClr val="white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Arial Narrow"/>
              </a:rPr>
              <a:t>.</a:t>
            </a:r>
            <a:endParaRPr lang="el-GR" sz="2800" kern="10" dirty="0">
              <a:ln w="9525">
                <a:solidFill>
                  <a:prstClr val="white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72</Words>
  <Application>Microsoft Office PowerPoint</Application>
  <PresentationFormat>Προβολή στην οθόνη (4:3)</PresentationFormat>
  <Paragraphs>18</Paragraphs>
  <Slides>4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Διαφάνεια 1</vt:lpstr>
      <vt:lpstr>Διαφάνεια 2</vt:lpstr>
      <vt:lpstr>Διαφάνεια 3</vt:lpstr>
      <vt:lpstr>Διαφάνεια 4</vt:lpstr>
    </vt:vector>
  </TitlesOfParts>
  <Company>ExpertIN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7</cp:revision>
  <dcterms:created xsi:type="dcterms:W3CDTF">2013-10-27T21:35:35Z</dcterms:created>
  <dcterms:modified xsi:type="dcterms:W3CDTF">2014-08-29T14:12:48Z</dcterms:modified>
</cp:coreProperties>
</file>